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84" r:id="rId2"/>
    <p:sldId id="280" r:id="rId3"/>
    <p:sldId id="260" r:id="rId4"/>
    <p:sldId id="266" r:id="rId5"/>
    <p:sldId id="268" r:id="rId6"/>
    <p:sldId id="267" r:id="rId7"/>
    <p:sldId id="272" r:id="rId8"/>
    <p:sldId id="259" r:id="rId9"/>
    <p:sldId id="269" r:id="rId10"/>
    <p:sldId id="270" r:id="rId11"/>
    <p:sldId id="285" r:id="rId12"/>
    <p:sldId id="261" r:id="rId13"/>
    <p:sldId id="282" r:id="rId14"/>
  </p:sldIdLst>
  <p:sldSz cx="9144000" cy="6858000" type="screen4x3"/>
  <p:notesSz cx="70104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</p:showPr>
  <p:clrMru>
    <a:srgbClr val="FFCC99"/>
    <a:srgbClr val="993300"/>
    <a:srgbClr val="CC6600"/>
    <a:srgbClr val="E9D3BD"/>
    <a:srgbClr val="744D00"/>
    <a:srgbClr val="825700"/>
    <a:srgbClr val="996600"/>
    <a:srgbClr val="FFDF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98" autoAdjust="0"/>
  </p:normalViewPr>
  <p:slideViewPr>
    <p:cSldViewPr>
      <p:cViewPr>
        <p:scale>
          <a:sx n="100" d="100"/>
          <a:sy n="100" d="100"/>
        </p:scale>
        <p:origin x="-294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l" defTabSz="931887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1887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l" defTabSz="931887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1887">
              <a:defRPr sz="1300"/>
            </a:lvl1pPr>
          </a:lstStyle>
          <a:p>
            <a:pPr>
              <a:defRPr/>
            </a:pPr>
            <a:fld id="{746553F3-E353-4EEC-B96A-2644B983F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F6CED-CEA1-445A-8CED-A457B68AED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80E9B-3857-48F3-8C8B-AFFC04D823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2D432-BDD1-4D65-B0C1-81864E6ACD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7E058-46E0-4D7F-9BDE-9132C3CAB2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8904D-D878-4087-BA95-C935E431F9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D7D89-B303-4D0A-91EC-E79617AB31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4DC1C-22E3-4120-84CE-827E8EE9DF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78979-A6CC-4248-8C10-5A354BF09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7A8C-4862-4661-9CD5-D717BCE304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DC34A-548C-4954-A69F-B7C08F9A1C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A481E-8D0A-432D-8591-195D98506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303D163-D9C0-4BA0-95A5-699AC6DEBD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0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J:\ALUMNI\Laureates Program\2009\Powerpoint\Gradient05withopeningtex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30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6" descr="J:\ALUMNI\Laureates Program\2009\Powerpoint\Plants0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85725" y="-66675"/>
            <a:ext cx="931545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6" descr="C:\Documents and Settings\devstaff\Desktop\Robert Mart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971800"/>
            <a:ext cx="256063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  <p:transition spd="slow" advTm="15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0" descr="J:\ALUMNI\Laureates Program\2009\Powerpoint\Gradient0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-1150938" y="-1885950"/>
            <a:ext cx="9144001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slow" advTm="9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9" descr="J:\ALUMNI\Laureates Program\2009\Powerpoint\Plants0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85725" y="-66675"/>
            <a:ext cx="931545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66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101" name="Picture 6" descr="J:\ALUMNI\Laureates Program\2009\PHOTOS\Ed Djerejia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971800"/>
            <a:ext cx="2286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6" descr="J:\ALUMNI\Laureates Program\2009\Powerpoint\Plants0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85725" y="-66675"/>
            <a:ext cx="931545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7" descr="http://www.bnl.gov/bnlweb/pubaf/pr/photos/2006/Neal_Lane-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971800"/>
            <a:ext cx="223043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1" descr="J:\ALUMNI\Laureates Program\2009\Powerpoint\Gradient0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8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J:\ALUMNI\Laureates Program\2009\Powerpoint\Plants0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85725" y="-66675"/>
            <a:ext cx="931545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8" descr="J:\ALUMNI\Laureates Program\2009\PHOTOS\TeveiaFole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971800"/>
            <a:ext cx="24606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  <p:transition spd="slow" advTm="15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6" descr="J:\ALUMNI\Laureates Program\2009\Powerpoint\Plants0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85725" y="-66675"/>
            <a:ext cx="931545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6" descr="J:\ALUMNI\Laureates Program\2009\Photos\Matthews_col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971800"/>
            <a:ext cx="26019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  <p:transition spd="slow" advTm="15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 descr="J:\ALUMNI\Laureates Program\2009\Powerpoint\Plants0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85725" y="-66675"/>
            <a:ext cx="931545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8" descr="J:\ALUMNI\Laureates Program\2009\Photos\Jeff_Rose_08 0059 small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971800"/>
            <a:ext cx="24526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  <p:transition spd="slow" advTm="15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 descr="J:\ALUMNI\Laureates Program\2009\Powerpoint\Plants0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85725" y="-66675"/>
            <a:ext cx="931545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 descr="C:\Documents and Settings\devstaff\Desktop\090416_Richard-Stoll 00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971800"/>
            <a:ext cx="23399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  <p:transition spd="slow" advTm="15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0" descr="J:\ALUMNI\Laureates Program\2009\Powerpoint\Gradient0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8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 descr="J:\ALUMNI\Laureates Program\2009\Powerpoint\Plants0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85725" y="-66675"/>
            <a:ext cx="931545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9" descr="C:\Documents and Settings\devstaff\Desktop\Jay_Collins (2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971800"/>
            <a:ext cx="234473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  <p:transition spd="slow" advTm="15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 descr="J:\ALUMNI\Laureates Program\2009\Powerpoint\Plants0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85725" y="-66675"/>
            <a:ext cx="931545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6" descr="C:\Documents and Settings\devstaff\Desktop\Rachelle Dood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971800"/>
            <a:ext cx="2311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  <p:transition spd="slow" advTm="15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rgbClr val="808080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rgbClr val="808080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chadb</dc:creator>
  <cp:lastModifiedBy>Chad M. Benedict</cp:lastModifiedBy>
  <cp:revision>99</cp:revision>
  <dcterms:created xsi:type="dcterms:W3CDTF">2008-05-06T19:47:46Z</dcterms:created>
  <dcterms:modified xsi:type="dcterms:W3CDTF">2009-05-08T18:12:47Z</dcterms:modified>
</cp:coreProperties>
</file>